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6"/>
  </p:notesMasterIdLst>
  <p:handoutMasterIdLst>
    <p:handoutMasterId r:id="rId17"/>
  </p:handoutMasterIdLst>
  <p:sldIdLst>
    <p:sldId id="271" r:id="rId5"/>
    <p:sldId id="283" r:id="rId6"/>
    <p:sldId id="284" r:id="rId7"/>
    <p:sldId id="259" r:id="rId8"/>
    <p:sldId id="280" r:id="rId9"/>
    <p:sldId id="281" r:id="rId10"/>
    <p:sldId id="282" r:id="rId11"/>
    <p:sldId id="285" r:id="rId12"/>
    <p:sldId id="286" r:id="rId13"/>
    <p:sldId id="287" r:id="rId14"/>
    <p:sldId id="28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02" userDrawn="1">
          <p15:clr>
            <a:srgbClr val="A4A3A4"/>
          </p15:clr>
        </p15:guide>
        <p15:guide id="2" pos="31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5"/>
    <p:restoredTop sz="94693"/>
  </p:normalViewPr>
  <p:slideViewPr>
    <p:cSldViewPr snapToGrid="0" snapToObjects="1">
      <p:cViewPr varScale="1">
        <p:scale>
          <a:sx n="59" d="100"/>
          <a:sy n="59" d="100"/>
        </p:scale>
        <p:origin x="1892" y="52"/>
      </p:cViewPr>
      <p:guideLst>
        <p:guide orient="horz" pos="1502"/>
        <p:guide pos="31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231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27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89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644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19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8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756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320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4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773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852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056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190EFD-FC4D-0612-44E0-E8EB8CD1857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44792" t="17647" b="27652"/>
          <a:stretch/>
        </p:blipFill>
        <p:spPr>
          <a:xfrm>
            <a:off x="6270172" y="-1"/>
            <a:ext cx="2873828" cy="4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757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6.png"/><Relationship Id="rId4" Type="http://schemas.openxmlformats.org/officeDocument/2006/relationships/image" Target="../media/image2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64A328-8AD7-4345-B09B-C12BA4C946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2380" y="1038887"/>
            <a:ext cx="5121084" cy="21047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9F9922-4F46-4B0B-98AE-4C68DA927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9686" y="2296097"/>
            <a:ext cx="1598321" cy="20021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104F71-3976-4F8C-BD3C-9C4495F8D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5834" y="2316466"/>
            <a:ext cx="1457023" cy="20021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A152FD-526E-4ADD-AECF-3E948293D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199" y="3288710"/>
            <a:ext cx="1872618" cy="20021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D03FF29-03BA-41EA-A102-EE44667C49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1875" y="4073092"/>
            <a:ext cx="1604019" cy="15254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87AA01-3C50-49D8-B801-4F53FC2FA6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8240" y="3139459"/>
            <a:ext cx="3445397" cy="210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84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8547" y="836933"/>
            <a:ext cx="5973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A number of adults and children are ice skating at the White Rose ice rink.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598547" y="1745610"/>
                <a:ext cx="5973517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8</m:t>
                        </m:r>
                      </m:den>
                    </m:f>
                  </m:oMath>
                </a14:m>
                <a:r>
                  <a:rPr lang="en-GB" sz="2400" dirty="0"/>
                  <a:t> of people ice skating are adults.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47" y="1745610"/>
                <a:ext cx="5973517" cy="672748"/>
              </a:xfrm>
              <a:prstGeom prst="rect">
                <a:avLst/>
              </a:prstGeom>
              <a:blipFill>
                <a:blip r:embed="rId3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98547" y="2511927"/>
            <a:ext cx="5973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The rest are children.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8547" y="3032738"/>
            <a:ext cx="5973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There are 24 more children ice skating than adults.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547" y="3870221"/>
            <a:ext cx="5973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How many people are ice skating in total?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7249" y="4563697"/>
            <a:ext cx="689580" cy="6895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57216" y="4854072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2048" y="762946"/>
            <a:ext cx="1190337" cy="14911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54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2.22222E-6 L 0.175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9650" y="2365727"/>
            <a:ext cx="157077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Adults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9649" y="3680229"/>
            <a:ext cx="157077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Children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8547" y="803486"/>
            <a:ext cx="864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There are 24 more children ice skating than adults.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091921"/>
              </p:ext>
            </p:extLst>
          </p:nvPr>
        </p:nvGraphicFramePr>
        <p:xfrm>
          <a:off x="2100563" y="2311792"/>
          <a:ext cx="2795607" cy="55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1869">
                  <a:extLst>
                    <a:ext uri="{9D8B030D-6E8A-4147-A177-3AD203B41FA5}">
                      <a16:colId xmlns:a16="http://schemas.microsoft.com/office/drawing/2014/main" val="298557284"/>
                    </a:ext>
                  </a:extLst>
                </a:gridCol>
                <a:gridCol w="931869">
                  <a:extLst>
                    <a:ext uri="{9D8B030D-6E8A-4147-A177-3AD203B41FA5}">
                      <a16:colId xmlns:a16="http://schemas.microsoft.com/office/drawing/2014/main" val="1429852341"/>
                    </a:ext>
                  </a:extLst>
                </a:gridCol>
                <a:gridCol w="931869">
                  <a:extLst>
                    <a:ext uri="{9D8B030D-6E8A-4147-A177-3AD203B41FA5}">
                      <a16:colId xmlns:a16="http://schemas.microsoft.com/office/drawing/2014/main" val="948900646"/>
                    </a:ext>
                  </a:extLst>
                </a:gridCol>
              </a:tblGrid>
              <a:tr h="5520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82382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29694"/>
              </p:ext>
            </p:extLst>
          </p:nvPr>
        </p:nvGraphicFramePr>
        <p:xfrm>
          <a:off x="2100564" y="3660957"/>
          <a:ext cx="4713990" cy="55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2798">
                  <a:extLst>
                    <a:ext uri="{9D8B030D-6E8A-4147-A177-3AD203B41FA5}">
                      <a16:colId xmlns:a16="http://schemas.microsoft.com/office/drawing/2014/main" val="3710114358"/>
                    </a:ext>
                  </a:extLst>
                </a:gridCol>
                <a:gridCol w="942798">
                  <a:extLst>
                    <a:ext uri="{9D8B030D-6E8A-4147-A177-3AD203B41FA5}">
                      <a16:colId xmlns:a16="http://schemas.microsoft.com/office/drawing/2014/main" val="99654285"/>
                    </a:ext>
                  </a:extLst>
                </a:gridCol>
                <a:gridCol w="942798">
                  <a:extLst>
                    <a:ext uri="{9D8B030D-6E8A-4147-A177-3AD203B41FA5}">
                      <a16:colId xmlns:a16="http://schemas.microsoft.com/office/drawing/2014/main" val="2190826516"/>
                    </a:ext>
                  </a:extLst>
                </a:gridCol>
                <a:gridCol w="942798">
                  <a:extLst>
                    <a:ext uri="{9D8B030D-6E8A-4147-A177-3AD203B41FA5}">
                      <a16:colId xmlns:a16="http://schemas.microsoft.com/office/drawing/2014/main" val="2256363802"/>
                    </a:ext>
                  </a:extLst>
                </a:gridCol>
                <a:gridCol w="942798">
                  <a:extLst>
                    <a:ext uri="{9D8B030D-6E8A-4147-A177-3AD203B41FA5}">
                      <a16:colId xmlns:a16="http://schemas.microsoft.com/office/drawing/2014/main" val="2787687649"/>
                    </a:ext>
                  </a:extLst>
                </a:gridCol>
              </a:tblGrid>
              <a:tr h="5520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986590"/>
                  </a:ext>
                </a:extLst>
              </a:tr>
            </a:tbl>
          </a:graphicData>
        </a:graphic>
      </p:graphicFrame>
      <p:cxnSp>
        <p:nvCxnSpPr>
          <p:cNvPr id="24" name="Straight Arrow Connector 23"/>
          <p:cNvCxnSpPr/>
          <p:nvPr/>
        </p:nvCxnSpPr>
        <p:spPr>
          <a:xfrm>
            <a:off x="4925919" y="2607213"/>
            <a:ext cx="1794871" cy="0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01505" y="2232221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62796" y="3690626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28" name="Right Brace 27"/>
          <p:cNvSpPr/>
          <p:nvPr/>
        </p:nvSpPr>
        <p:spPr>
          <a:xfrm>
            <a:off x="7261797" y="2311791"/>
            <a:ext cx="257142" cy="194001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9" name="TextBox 28"/>
          <p:cNvSpPr txBox="1"/>
          <p:nvPr/>
        </p:nvSpPr>
        <p:spPr>
          <a:xfrm>
            <a:off x="7598325" y="3054514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26652" y="2379932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75737" y="2365728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24823" y="2351523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173908" y="3690626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00805" y="3690626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75737" y="3690626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250670" y="3690626"/>
            <a:ext cx="711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995293" y="4559406"/>
            <a:ext cx="4599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96 people were ice skating.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7889227-E913-4B4F-88A1-833D1BB2E5B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61796" y="829063"/>
            <a:ext cx="1384261" cy="10508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911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26" grpId="0"/>
      <p:bldP spid="27" grpId="0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915" y="2052663"/>
            <a:ext cx="609279" cy="60927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404971" y="2149239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20" y="1722135"/>
            <a:ext cx="639191" cy="90311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15100" y="2357303"/>
            <a:ext cx="479490" cy="3481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2" dirty="0"/>
              <a:t>Eva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44928" y="3380156"/>
            <a:ext cx="479618" cy="3481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2" dirty="0"/>
              <a:t>Mo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60" y="3453738"/>
            <a:ext cx="874400" cy="60384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18495" y="3993298"/>
            <a:ext cx="761683" cy="3481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2" dirty="0"/>
              <a:t>Dexter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98547" y="836933"/>
            <a:ext cx="597351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Eva, Mo, Dexter and Dora are ski jumping.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8548" y="1333331"/>
            <a:ext cx="666549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Can you work out how far each person jumped?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728651" y="2040120"/>
            <a:ext cx="4540027" cy="581752"/>
          </a:xfrm>
          <a:prstGeom prst="wedgeRoundRectCallout">
            <a:avLst>
              <a:gd name="adj1" fmla="val -57144"/>
              <a:gd name="adj2" fmla="val 2831"/>
              <a:gd name="adj3" fmla="val 16667"/>
            </a:avLst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728651" y="2043639"/>
                <a:ext cx="4540027" cy="5816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31" dirty="0"/>
                  <a:t>I jumped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3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31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31"/>
                          <m:t>4</m:t>
                        </m:r>
                      </m:den>
                    </m:f>
                  </m:oMath>
                </a14:m>
                <a:r>
                  <a:rPr lang="en-GB" sz="2031" dirty="0"/>
                  <a:t> of the length Dexter jumped. 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651" y="2043639"/>
                <a:ext cx="4540027" cy="581698"/>
              </a:xfrm>
              <a:prstGeom prst="rect">
                <a:avLst/>
              </a:prstGeom>
              <a:blipFill>
                <a:blip r:embed="rId6"/>
                <a:stretch>
                  <a:fillRect r="-941"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972" y="2915634"/>
            <a:ext cx="744834" cy="54398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728651" y="2922987"/>
            <a:ext cx="4540027" cy="404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1" dirty="0"/>
              <a:t>I jumped 36 metres less than Dexter.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1728651" y="2830982"/>
            <a:ext cx="4540027" cy="581752"/>
          </a:xfrm>
          <a:prstGeom prst="wedgeRoundRectCallout">
            <a:avLst>
              <a:gd name="adj1" fmla="val 54486"/>
              <a:gd name="adj2" fmla="val 25757"/>
              <a:gd name="adj3" fmla="val 16667"/>
            </a:avLst>
          </a:prstGeom>
          <a:noFill/>
          <a:ln w="317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8" name="TextBox 37"/>
          <p:cNvSpPr txBox="1"/>
          <p:nvPr/>
        </p:nvSpPr>
        <p:spPr>
          <a:xfrm>
            <a:off x="1728651" y="3713849"/>
            <a:ext cx="4540027" cy="404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1" dirty="0"/>
              <a:t>I jumped the equivalent of 6³ in metres.</a:t>
            </a:r>
          </a:p>
        </p:txBody>
      </p:sp>
      <p:sp>
        <p:nvSpPr>
          <p:cNvPr id="39" name="Rounded Rectangular Callout 38"/>
          <p:cNvSpPr/>
          <p:nvPr/>
        </p:nvSpPr>
        <p:spPr>
          <a:xfrm>
            <a:off x="1728651" y="3621844"/>
            <a:ext cx="4540027" cy="581752"/>
          </a:xfrm>
          <a:prstGeom prst="wedgeRoundRectCallout">
            <a:avLst>
              <a:gd name="adj1" fmla="val -54689"/>
              <a:gd name="adj2" fmla="val 11311"/>
              <a:gd name="adj3" fmla="val 16667"/>
            </a:avLst>
          </a:prstGeom>
          <a:noFill/>
          <a:ln w="317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pic>
        <p:nvPicPr>
          <p:cNvPr id="40" name="Picture 39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5873" y="4057584"/>
            <a:ext cx="694806" cy="977776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728650" y="4504711"/>
            <a:ext cx="4550879" cy="404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1" dirty="0"/>
              <a:t>I jumped 5,300 cm further than Eva.</a:t>
            </a:r>
          </a:p>
        </p:txBody>
      </p:sp>
      <p:sp>
        <p:nvSpPr>
          <p:cNvPr id="42" name="Rounded Rectangular Callout 41"/>
          <p:cNvSpPr/>
          <p:nvPr/>
        </p:nvSpPr>
        <p:spPr>
          <a:xfrm>
            <a:off x="1728651" y="4412706"/>
            <a:ext cx="4540027" cy="581752"/>
          </a:xfrm>
          <a:prstGeom prst="wedgeRoundRectCallout">
            <a:avLst>
              <a:gd name="adj1" fmla="val 55331"/>
              <a:gd name="adj2" fmla="val 11624"/>
              <a:gd name="adj3" fmla="val 16667"/>
            </a:avLst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3" name="TextBox 42"/>
          <p:cNvSpPr txBox="1"/>
          <p:nvPr/>
        </p:nvSpPr>
        <p:spPr>
          <a:xfrm>
            <a:off x="6614364" y="4738026"/>
            <a:ext cx="600293" cy="3481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62" dirty="0"/>
              <a:t>Dora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4C3B367-3D30-4569-AF4A-DB4594C6FF83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45331" y="1011788"/>
            <a:ext cx="1418023" cy="1046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931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6" grpId="0"/>
      <p:bldP spid="29" grpId="0"/>
      <p:bldP spid="31" grpId="0"/>
      <p:bldP spid="32" grpId="0"/>
      <p:bldP spid="33" grpId="0"/>
      <p:bldP spid="2" grpId="0" animBg="1"/>
      <p:bldP spid="3" grpId="0"/>
      <p:bldP spid="35" grpId="0"/>
      <p:bldP spid="37" grpId="0" animBg="1"/>
      <p:bldP spid="38" grpId="0"/>
      <p:bldP spid="39" grpId="0" animBg="1"/>
      <p:bldP spid="41" grpId="0"/>
      <p:bldP spid="42" grpId="0" animBg="1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346A4BCD-78F4-B40B-8E00-EF75B7FBD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77" y="750296"/>
            <a:ext cx="4733309" cy="3549982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03160" y="1983865"/>
            <a:ext cx="4088024" cy="59468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grpSp>
        <p:nvGrpSpPr>
          <p:cNvPr id="10" name="Group 9"/>
          <p:cNvGrpSpPr/>
          <p:nvPr/>
        </p:nvGrpSpPr>
        <p:grpSpPr>
          <a:xfrm>
            <a:off x="5856112" y="3781808"/>
            <a:ext cx="3102980" cy="1282734"/>
            <a:chOff x="5852613" y="3142771"/>
            <a:chExt cx="3361562" cy="1389629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613" y="3142771"/>
              <a:ext cx="1371719" cy="1280271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0604" y="3168197"/>
              <a:ext cx="1371719" cy="1280271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517" y="3188603"/>
              <a:ext cx="1371719" cy="128027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7508" y="3209009"/>
              <a:ext cx="1371719" cy="1280271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909" y="3231813"/>
              <a:ext cx="1371719" cy="1280271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2456" y="3252129"/>
              <a:ext cx="1371719" cy="1280271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5849840" y="3413031"/>
            <a:ext cx="3102980" cy="1282734"/>
            <a:chOff x="5852613" y="2566252"/>
            <a:chExt cx="3361562" cy="1389629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613" y="2566252"/>
              <a:ext cx="1371719" cy="128027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0604" y="2591678"/>
              <a:ext cx="1371719" cy="1280271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517" y="2612084"/>
              <a:ext cx="1371719" cy="128027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7508" y="2632490"/>
              <a:ext cx="1371719" cy="128027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909" y="2655294"/>
              <a:ext cx="1371719" cy="1280271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2456" y="2675610"/>
              <a:ext cx="1371719" cy="1280271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5849840" y="3018416"/>
            <a:ext cx="3102980" cy="1282734"/>
            <a:chOff x="5852613" y="2153391"/>
            <a:chExt cx="3361562" cy="1389629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613" y="2153391"/>
              <a:ext cx="1371719" cy="128027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0604" y="2178817"/>
              <a:ext cx="1371719" cy="128027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517" y="2199223"/>
              <a:ext cx="1371719" cy="128027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7508" y="2219629"/>
              <a:ext cx="1371719" cy="1280271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909" y="2242433"/>
              <a:ext cx="1371719" cy="1280271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2456" y="2262749"/>
              <a:ext cx="1371719" cy="1280271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5849840" y="2622587"/>
            <a:ext cx="3102980" cy="1282734"/>
            <a:chOff x="5851763" y="1734454"/>
            <a:chExt cx="3361562" cy="1389629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1763" y="1734454"/>
              <a:ext cx="1371719" cy="128027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9754" y="1759880"/>
              <a:ext cx="1371719" cy="128027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8667" y="1780286"/>
              <a:ext cx="1371719" cy="128027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6658" y="1800692"/>
              <a:ext cx="1371719" cy="1280271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059" y="1823496"/>
              <a:ext cx="1371719" cy="1280271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1606" y="1843812"/>
              <a:ext cx="1371719" cy="1280271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5849840" y="2227972"/>
            <a:ext cx="3102980" cy="1282734"/>
            <a:chOff x="5858558" y="1306297"/>
            <a:chExt cx="3361562" cy="1389629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8558" y="1306297"/>
              <a:ext cx="1371719" cy="1280271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6549" y="1331723"/>
              <a:ext cx="1371719" cy="1280271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5462" y="1352129"/>
              <a:ext cx="1371719" cy="128027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3453" y="1372535"/>
              <a:ext cx="1371719" cy="1280271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7854" y="1395339"/>
              <a:ext cx="1371719" cy="1280271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8401" y="1415655"/>
              <a:ext cx="1371719" cy="1280271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5849840" y="1849546"/>
            <a:ext cx="3102980" cy="1282734"/>
            <a:chOff x="5851763" y="875518"/>
            <a:chExt cx="3361562" cy="1389629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1763" y="875518"/>
              <a:ext cx="1371719" cy="1280271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9754" y="900944"/>
              <a:ext cx="1371719" cy="1280271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8667" y="921350"/>
              <a:ext cx="1371719" cy="1280271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6658" y="941756"/>
              <a:ext cx="1371719" cy="1280271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1059" y="964560"/>
              <a:ext cx="1371719" cy="1280271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1606" y="984876"/>
              <a:ext cx="1371719" cy="128027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5625672" y="1941471"/>
            <a:ext cx="3109253" cy="3214997"/>
            <a:chOff x="1646518" y="2311728"/>
            <a:chExt cx="3368357" cy="3482913"/>
          </a:xfrm>
        </p:grpSpPr>
        <p:grpSp>
          <p:nvGrpSpPr>
            <p:cNvPr id="87" name="Group 86"/>
            <p:cNvGrpSpPr/>
            <p:nvPr/>
          </p:nvGrpSpPr>
          <p:grpSpPr>
            <a:xfrm>
              <a:off x="1653313" y="4405012"/>
              <a:ext cx="3361562" cy="1389629"/>
              <a:chOff x="5852613" y="3142771"/>
              <a:chExt cx="3361562" cy="1389629"/>
            </a:xfrm>
          </p:grpSpPr>
          <p:pic>
            <p:nvPicPr>
              <p:cNvPr id="88" name="Picture 8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314277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89" name="Picture 8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31681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0" name="Picture 8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318860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1" name="Picture 9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320900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2" name="Picture 9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323181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3" name="Picture 9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325212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94" name="Group 93"/>
            <p:cNvGrpSpPr/>
            <p:nvPr/>
          </p:nvGrpSpPr>
          <p:grpSpPr>
            <a:xfrm>
              <a:off x="1646518" y="4005503"/>
              <a:ext cx="3361562" cy="1389629"/>
              <a:chOff x="5852613" y="2566252"/>
              <a:chExt cx="3361562" cy="1389629"/>
            </a:xfrm>
          </p:grpSpPr>
          <p:pic>
            <p:nvPicPr>
              <p:cNvPr id="95" name="Picture 9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56625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6" name="Picture 9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59167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7" name="Picture 9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61208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8" name="Picture 9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63249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99" name="Picture 9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65529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0" name="Picture 9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675610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01" name="Group 100"/>
            <p:cNvGrpSpPr/>
            <p:nvPr/>
          </p:nvGrpSpPr>
          <p:grpSpPr>
            <a:xfrm>
              <a:off x="1646518" y="3578004"/>
              <a:ext cx="3361562" cy="1389629"/>
              <a:chOff x="5852613" y="2153391"/>
              <a:chExt cx="3361562" cy="1389629"/>
            </a:xfrm>
          </p:grpSpPr>
          <p:pic>
            <p:nvPicPr>
              <p:cNvPr id="102" name="Picture 10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15339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3" name="Picture 10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17881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4" name="Picture 10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1992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5" name="Picture 10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2196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6" name="Picture 10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24243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07" name="Picture 10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26274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08" name="Group 107"/>
            <p:cNvGrpSpPr/>
            <p:nvPr/>
          </p:nvGrpSpPr>
          <p:grpSpPr>
            <a:xfrm>
              <a:off x="1646518" y="3149189"/>
              <a:ext cx="3361562" cy="1389629"/>
              <a:chOff x="5851763" y="1734454"/>
              <a:chExt cx="3361562" cy="1389629"/>
            </a:xfrm>
          </p:grpSpPr>
          <p:pic>
            <p:nvPicPr>
              <p:cNvPr id="109" name="Picture 10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173445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0" name="Picture 10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175988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1" name="Picture 11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178028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2" name="Picture 11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180069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3" name="Picture 1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182349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4" name="Picture 11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1843812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15" name="Group 114"/>
            <p:cNvGrpSpPr/>
            <p:nvPr/>
          </p:nvGrpSpPr>
          <p:grpSpPr>
            <a:xfrm>
              <a:off x="1646518" y="2721690"/>
              <a:ext cx="3361562" cy="1389629"/>
              <a:chOff x="5858558" y="1306297"/>
              <a:chExt cx="3361562" cy="1389629"/>
            </a:xfrm>
          </p:grpSpPr>
          <p:pic>
            <p:nvPicPr>
              <p:cNvPr id="116" name="Picture 11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8558" y="13062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7" name="Picture 11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6549" y="13317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8" name="Picture 11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62" y="13521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19" name="Picture 11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3453" y="137253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0" name="Picture 11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7854" y="139533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1" name="Picture 12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401" y="1415655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22" name="Group 121"/>
            <p:cNvGrpSpPr/>
            <p:nvPr/>
          </p:nvGrpSpPr>
          <p:grpSpPr>
            <a:xfrm>
              <a:off x="1646518" y="2311728"/>
              <a:ext cx="3361562" cy="1389629"/>
              <a:chOff x="5851763" y="875518"/>
              <a:chExt cx="3361562" cy="1389629"/>
            </a:xfrm>
          </p:grpSpPr>
          <p:pic>
            <p:nvPicPr>
              <p:cNvPr id="123" name="Picture 12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87551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4" name="Picture 12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90094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5" name="Picture 1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92135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6" name="Picture 12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94175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7" name="Picture 12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96456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28" name="Picture 12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984876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129" name="Group 128"/>
          <p:cNvGrpSpPr/>
          <p:nvPr/>
        </p:nvGrpSpPr>
        <p:grpSpPr>
          <a:xfrm>
            <a:off x="5405844" y="2023509"/>
            <a:ext cx="3109253" cy="3214997"/>
            <a:chOff x="1646518" y="2311728"/>
            <a:chExt cx="3368357" cy="3482913"/>
          </a:xfrm>
        </p:grpSpPr>
        <p:grpSp>
          <p:nvGrpSpPr>
            <p:cNvPr id="130" name="Group 129"/>
            <p:cNvGrpSpPr/>
            <p:nvPr/>
          </p:nvGrpSpPr>
          <p:grpSpPr>
            <a:xfrm>
              <a:off x="1653313" y="4405012"/>
              <a:ext cx="3361562" cy="1389629"/>
              <a:chOff x="5852613" y="3142771"/>
              <a:chExt cx="3361562" cy="1389629"/>
            </a:xfrm>
          </p:grpSpPr>
          <p:pic>
            <p:nvPicPr>
              <p:cNvPr id="166" name="Picture 16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314277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7" name="Picture 16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31681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8" name="Picture 16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318860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9" name="Picture 16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320900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70" name="Picture 16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323181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71" name="Picture 17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325212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1" name="Group 130"/>
            <p:cNvGrpSpPr/>
            <p:nvPr/>
          </p:nvGrpSpPr>
          <p:grpSpPr>
            <a:xfrm>
              <a:off x="1646518" y="4005503"/>
              <a:ext cx="3361562" cy="1389629"/>
              <a:chOff x="5852613" y="2566252"/>
              <a:chExt cx="3361562" cy="1389629"/>
            </a:xfrm>
          </p:grpSpPr>
          <p:pic>
            <p:nvPicPr>
              <p:cNvPr id="160" name="Picture 15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56625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1" name="Picture 16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59167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2" name="Picture 16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61208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3" name="Picture 16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63249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4" name="Picture 16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65529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65" name="Picture 16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675610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2" name="Group 131"/>
            <p:cNvGrpSpPr/>
            <p:nvPr/>
          </p:nvGrpSpPr>
          <p:grpSpPr>
            <a:xfrm>
              <a:off x="1646518" y="3578004"/>
              <a:ext cx="3361562" cy="1389629"/>
              <a:chOff x="5852613" y="2153391"/>
              <a:chExt cx="3361562" cy="1389629"/>
            </a:xfrm>
          </p:grpSpPr>
          <p:pic>
            <p:nvPicPr>
              <p:cNvPr id="154" name="Picture 15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15339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5" name="Picture 15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17881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6" name="Picture 15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1992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7" name="Picture 15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2196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8" name="Picture 15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24243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9" name="Picture 15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26274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3" name="Group 132"/>
            <p:cNvGrpSpPr/>
            <p:nvPr/>
          </p:nvGrpSpPr>
          <p:grpSpPr>
            <a:xfrm>
              <a:off x="1646518" y="3149189"/>
              <a:ext cx="3361562" cy="1389629"/>
              <a:chOff x="5851763" y="1734454"/>
              <a:chExt cx="3361562" cy="1389629"/>
            </a:xfrm>
          </p:grpSpPr>
          <p:pic>
            <p:nvPicPr>
              <p:cNvPr id="148" name="Picture 14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173445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9" name="Picture 14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175988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0" name="Picture 14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178028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1" name="Picture 15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180069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2" name="Picture 15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182349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53" name="Picture 15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1843812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4" name="Group 133"/>
            <p:cNvGrpSpPr/>
            <p:nvPr/>
          </p:nvGrpSpPr>
          <p:grpSpPr>
            <a:xfrm>
              <a:off x="1646518" y="2721690"/>
              <a:ext cx="3361562" cy="1389629"/>
              <a:chOff x="5858558" y="1306297"/>
              <a:chExt cx="3361562" cy="1389629"/>
            </a:xfrm>
          </p:grpSpPr>
          <p:pic>
            <p:nvPicPr>
              <p:cNvPr id="142" name="Picture 14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8558" y="13062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3" name="Picture 14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6549" y="13317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4" name="Picture 14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62" y="13521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5" name="Picture 14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3453" y="137253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6" name="Picture 14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7854" y="139533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7" name="Picture 14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401" y="1415655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35" name="Group 134"/>
            <p:cNvGrpSpPr/>
            <p:nvPr/>
          </p:nvGrpSpPr>
          <p:grpSpPr>
            <a:xfrm>
              <a:off x="1646518" y="2311728"/>
              <a:ext cx="3361562" cy="1389629"/>
              <a:chOff x="5851763" y="875518"/>
              <a:chExt cx="3361562" cy="1389629"/>
            </a:xfrm>
          </p:grpSpPr>
          <p:pic>
            <p:nvPicPr>
              <p:cNvPr id="136" name="Picture 13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87551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7" name="Picture 13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90094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8" name="Picture 13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92135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39" name="Picture 13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94175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0" name="Picture 13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96456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41" name="Picture 14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984876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172" name="Group 171"/>
          <p:cNvGrpSpPr/>
          <p:nvPr/>
        </p:nvGrpSpPr>
        <p:grpSpPr>
          <a:xfrm>
            <a:off x="5186016" y="2105546"/>
            <a:ext cx="3109253" cy="3214997"/>
            <a:chOff x="1646518" y="2311728"/>
            <a:chExt cx="3368357" cy="3482913"/>
          </a:xfrm>
        </p:grpSpPr>
        <p:grpSp>
          <p:nvGrpSpPr>
            <p:cNvPr id="173" name="Group 172"/>
            <p:cNvGrpSpPr/>
            <p:nvPr/>
          </p:nvGrpSpPr>
          <p:grpSpPr>
            <a:xfrm>
              <a:off x="1653313" y="4405012"/>
              <a:ext cx="3361562" cy="1389629"/>
              <a:chOff x="5852613" y="3142771"/>
              <a:chExt cx="3361562" cy="1389629"/>
            </a:xfrm>
          </p:grpSpPr>
          <p:pic>
            <p:nvPicPr>
              <p:cNvPr id="209" name="Picture 20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314277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10" name="Picture 20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31681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11" name="Picture 21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318860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12" name="Picture 21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320900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13" name="Picture 2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323181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14" name="Picture 21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325212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74" name="Group 173"/>
            <p:cNvGrpSpPr/>
            <p:nvPr/>
          </p:nvGrpSpPr>
          <p:grpSpPr>
            <a:xfrm>
              <a:off x="1646518" y="4005503"/>
              <a:ext cx="3361562" cy="1389629"/>
              <a:chOff x="5852613" y="2566252"/>
              <a:chExt cx="3361562" cy="1389629"/>
            </a:xfrm>
          </p:grpSpPr>
          <p:pic>
            <p:nvPicPr>
              <p:cNvPr id="203" name="Picture 20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56625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4" name="Picture 20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59167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5" name="Picture 20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61208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6" name="Picture 20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63249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7" name="Picture 20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65529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8" name="Picture 20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675610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75" name="Group 174"/>
            <p:cNvGrpSpPr/>
            <p:nvPr/>
          </p:nvGrpSpPr>
          <p:grpSpPr>
            <a:xfrm>
              <a:off x="1646518" y="3578004"/>
              <a:ext cx="3361562" cy="1389629"/>
              <a:chOff x="5852613" y="2153391"/>
              <a:chExt cx="3361562" cy="1389629"/>
            </a:xfrm>
          </p:grpSpPr>
          <p:pic>
            <p:nvPicPr>
              <p:cNvPr id="197" name="Picture 19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15339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8" name="Picture 19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17881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9" name="Picture 19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1992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0" name="Picture 19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2196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1" name="Picture 20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24243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02" name="Picture 20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26274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76" name="Group 175"/>
            <p:cNvGrpSpPr/>
            <p:nvPr/>
          </p:nvGrpSpPr>
          <p:grpSpPr>
            <a:xfrm>
              <a:off x="1646518" y="3149189"/>
              <a:ext cx="3361562" cy="1389629"/>
              <a:chOff x="5851763" y="1734454"/>
              <a:chExt cx="3361562" cy="1389629"/>
            </a:xfrm>
          </p:grpSpPr>
          <p:pic>
            <p:nvPicPr>
              <p:cNvPr id="191" name="Picture 19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173445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2" name="Picture 19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175988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3" name="Picture 19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178028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4" name="Picture 19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180069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5" name="Picture 19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182349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6" name="Picture 19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1843812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77" name="Group 176"/>
            <p:cNvGrpSpPr/>
            <p:nvPr/>
          </p:nvGrpSpPr>
          <p:grpSpPr>
            <a:xfrm>
              <a:off x="1646518" y="2721690"/>
              <a:ext cx="3361562" cy="1389629"/>
              <a:chOff x="5858558" y="1306297"/>
              <a:chExt cx="3361562" cy="1389629"/>
            </a:xfrm>
          </p:grpSpPr>
          <p:pic>
            <p:nvPicPr>
              <p:cNvPr id="185" name="Picture 18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8558" y="13062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6" name="Picture 18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6549" y="13317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7" name="Picture 18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62" y="13521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8" name="Picture 18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3453" y="137253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9" name="Picture 18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7854" y="139533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90" name="Picture 18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401" y="1415655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178" name="Group 177"/>
            <p:cNvGrpSpPr/>
            <p:nvPr/>
          </p:nvGrpSpPr>
          <p:grpSpPr>
            <a:xfrm>
              <a:off x="1646518" y="2311728"/>
              <a:ext cx="3361562" cy="1389629"/>
              <a:chOff x="5851763" y="875518"/>
              <a:chExt cx="3361562" cy="1389629"/>
            </a:xfrm>
          </p:grpSpPr>
          <p:pic>
            <p:nvPicPr>
              <p:cNvPr id="179" name="Picture 17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87551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0" name="Picture 17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90094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1" name="Picture 18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92135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2" name="Picture 18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94175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3" name="Picture 18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96456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184" name="Picture 18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984876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215" name="Group 214"/>
          <p:cNvGrpSpPr/>
          <p:nvPr/>
        </p:nvGrpSpPr>
        <p:grpSpPr>
          <a:xfrm>
            <a:off x="4966188" y="2187584"/>
            <a:ext cx="3109253" cy="3214997"/>
            <a:chOff x="1646518" y="2311728"/>
            <a:chExt cx="3368357" cy="3482913"/>
          </a:xfrm>
        </p:grpSpPr>
        <p:grpSp>
          <p:nvGrpSpPr>
            <p:cNvPr id="216" name="Group 215"/>
            <p:cNvGrpSpPr/>
            <p:nvPr/>
          </p:nvGrpSpPr>
          <p:grpSpPr>
            <a:xfrm>
              <a:off x="1653313" y="4405012"/>
              <a:ext cx="3361562" cy="1389629"/>
              <a:chOff x="5852613" y="3142771"/>
              <a:chExt cx="3361562" cy="1389629"/>
            </a:xfrm>
          </p:grpSpPr>
          <p:pic>
            <p:nvPicPr>
              <p:cNvPr id="252" name="Picture 25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314277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3" name="Picture 25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31681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4" name="Picture 25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318860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5" name="Picture 25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320900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6" name="Picture 25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323181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7" name="Picture 25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325212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17" name="Group 216"/>
            <p:cNvGrpSpPr/>
            <p:nvPr/>
          </p:nvGrpSpPr>
          <p:grpSpPr>
            <a:xfrm>
              <a:off x="1646518" y="4005503"/>
              <a:ext cx="3361562" cy="1389629"/>
              <a:chOff x="5852613" y="2566252"/>
              <a:chExt cx="3361562" cy="1389629"/>
            </a:xfrm>
          </p:grpSpPr>
          <p:pic>
            <p:nvPicPr>
              <p:cNvPr id="246" name="Picture 24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56625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7" name="Picture 24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59167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8" name="Picture 24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61208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9" name="Picture 24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63249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0" name="Picture 24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65529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51" name="Picture 25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675610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18" name="Group 217"/>
            <p:cNvGrpSpPr/>
            <p:nvPr/>
          </p:nvGrpSpPr>
          <p:grpSpPr>
            <a:xfrm>
              <a:off x="1646518" y="3578004"/>
              <a:ext cx="3361562" cy="1389629"/>
              <a:chOff x="5852613" y="2153391"/>
              <a:chExt cx="3361562" cy="1389629"/>
            </a:xfrm>
          </p:grpSpPr>
          <p:pic>
            <p:nvPicPr>
              <p:cNvPr id="240" name="Picture 23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15339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1" name="Picture 24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17881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2" name="Picture 24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1992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3" name="Picture 24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2196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4" name="Picture 24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24243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45" name="Picture 24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26274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19" name="Group 218"/>
            <p:cNvGrpSpPr/>
            <p:nvPr/>
          </p:nvGrpSpPr>
          <p:grpSpPr>
            <a:xfrm>
              <a:off x="1646518" y="3149189"/>
              <a:ext cx="3361562" cy="1389629"/>
              <a:chOff x="5851763" y="1734454"/>
              <a:chExt cx="3361562" cy="1389629"/>
            </a:xfrm>
          </p:grpSpPr>
          <p:pic>
            <p:nvPicPr>
              <p:cNvPr id="234" name="Picture 23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173445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5" name="Picture 23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175988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6" name="Picture 23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178028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7" name="Picture 23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180069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8" name="Picture 23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182349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9" name="Picture 23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1843812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20" name="Group 219"/>
            <p:cNvGrpSpPr/>
            <p:nvPr/>
          </p:nvGrpSpPr>
          <p:grpSpPr>
            <a:xfrm>
              <a:off x="1646518" y="2721690"/>
              <a:ext cx="3361562" cy="1389629"/>
              <a:chOff x="5858558" y="1306297"/>
              <a:chExt cx="3361562" cy="1389629"/>
            </a:xfrm>
          </p:grpSpPr>
          <p:pic>
            <p:nvPicPr>
              <p:cNvPr id="228" name="Picture 22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8558" y="13062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9" name="Picture 22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6549" y="13317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0" name="Picture 22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62" y="13521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1" name="Picture 23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3453" y="137253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2" name="Picture 23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7854" y="139533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33" name="Picture 23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401" y="1415655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21" name="Group 220"/>
            <p:cNvGrpSpPr/>
            <p:nvPr/>
          </p:nvGrpSpPr>
          <p:grpSpPr>
            <a:xfrm>
              <a:off x="1646518" y="2311728"/>
              <a:ext cx="3361562" cy="1389629"/>
              <a:chOff x="5851763" y="875518"/>
              <a:chExt cx="3361562" cy="1389629"/>
            </a:xfrm>
          </p:grpSpPr>
          <p:pic>
            <p:nvPicPr>
              <p:cNvPr id="222" name="Picture 22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87551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3" name="Picture 22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90094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4" name="Picture 22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92135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5" name="Picture 22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94175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6" name="Picture 22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96456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27" name="Picture 22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984876"/>
                <a:ext cx="1371719" cy="1280271"/>
              </a:xfrm>
              <a:prstGeom prst="rect">
                <a:avLst/>
              </a:prstGeom>
            </p:spPr>
          </p:pic>
        </p:grpSp>
      </p:grpSp>
      <p:grpSp>
        <p:nvGrpSpPr>
          <p:cNvPr id="258" name="Group 257"/>
          <p:cNvGrpSpPr/>
          <p:nvPr/>
        </p:nvGrpSpPr>
        <p:grpSpPr>
          <a:xfrm>
            <a:off x="4746360" y="2269621"/>
            <a:ext cx="3109253" cy="3214997"/>
            <a:chOff x="1646518" y="2311728"/>
            <a:chExt cx="3368357" cy="3482913"/>
          </a:xfrm>
        </p:grpSpPr>
        <p:grpSp>
          <p:nvGrpSpPr>
            <p:cNvPr id="259" name="Group 258"/>
            <p:cNvGrpSpPr/>
            <p:nvPr/>
          </p:nvGrpSpPr>
          <p:grpSpPr>
            <a:xfrm>
              <a:off x="1653313" y="4405012"/>
              <a:ext cx="3361562" cy="1389629"/>
              <a:chOff x="5852613" y="3142771"/>
              <a:chExt cx="3361562" cy="1389629"/>
            </a:xfrm>
          </p:grpSpPr>
          <p:pic>
            <p:nvPicPr>
              <p:cNvPr id="295" name="Picture 29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314277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6" name="Picture 29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31681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7" name="Picture 29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318860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8" name="Picture 29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320900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9" name="Picture 29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323181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300" name="Picture 29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325212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60" name="Group 259"/>
            <p:cNvGrpSpPr/>
            <p:nvPr/>
          </p:nvGrpSpPr>
          <p:grpSpPr>
            <a:xfrm>
              <a:off x="1646518" y="4005503"/>
              <a:ext cx="3361562" cy="1389629"/>
              <a:chOff x="5852613" y="2566252"/>
              <a:chExt cx="3361562" cy="1389629"/>
            </a:xfrm>
          </p:grpSpPr>
          <p:pic>
            <p:nvPicPr>
              <p:cNvPr id="289" name="Picture 28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56625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0" name="Picture 28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59167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1" name="Picture 29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61208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2" name="Picture 29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63249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3" name="Picture 29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65529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94" name="Picture 29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675610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61" name="Group 260"/>
            <p:cNvGrpSpPr/>
            <p:nvPr/>
          </p:nvGrpSpPr>
          <p:grpSpPr>
            <a:xfrm>
              <a:off x="1646518" y="3578004"/>
              <a:ext cx="3361562" cy="1389629"/>
              <a:chOff x="5852613" y="2153391"/>
              <a:chExt cx="3361562" cy="1389629"/>
            </a:xfrm>
          </p:grpSpPr>
          <p:pic>
            <p:nvPicPr>
              <p:cNvPr id="283" name="Picture 28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2613" y="2153391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4" name="Picture 28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0604" y="217881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5" name="Picture 28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9517" y="21992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6" name="Picture 28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7508" y="22196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7" name="Picture 28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909" y="224243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8" name="Picture 28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2456" y="2262749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62" name="Group 261"/>
            <p:cNvGrpSpPr/>
            <p:nvPr/>
          </p:nvGrpSpPr>
          <p:grpSpPr>
            <a:xfrm>
              <a:off x="1646518" y="3149189"/>
              <a:ext cx="3361562" cy="1389629"/>
              <a:chOff x="5851763" y="1734454"/>
              <a:chExt cx="3361562" cy="1389629"/>
            </a:xfrm>
          </p:grpSpPr>
          <p:pic>
            <p:nvPicPr>
              <p:cNvPr id="277" name="Picture 27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173445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8" name="Picture 27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175988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9" name="Picture 27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178028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0" name="Picture 27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1800692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1" name="Picture 28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182349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82" name="Picture 28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1843812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63" name="Group 262"/>
            <p:cNvGrpSpPr/>
            <p:nvPr/>
          </p:nvGrpSpPr>
          <p:grpSpPr>
            <a:xfrm>
              <a:off x="1646518" y="2721690"/>
              <a:ext cx="3361562" cy="1389629"/>
              <a:chOff x="5858558" y="1306297"/>
              <a:chExt cx="3361562" cy="1389629"/>
            </a:xfrm>
          </p:grpSpPr>
          <p:pic>
            <p:nvPicPr>
              <p:cNvPr id="271" name="Picture 27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8558" y="1306297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2" name="Picture 27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66549" y="1331723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3" name="Picture 27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5462" y="135212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4" name="Picture 27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63453" y="1372535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5" name="Picture 27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7854" y="1395339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6" name="Picture 27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401" y="1415655"/>
                <a:ext cx="1371719" cy="1280271"/>
              </a:xfrm>
              <a:prstGeom prst="rect">
                <a:avLst/>
              </a:prstGeom>
            </p:spPr>
          </p:pic>
        </p:grpSp>
        <p:grpSp>
          <p:nvGrpSpPr>
            <p:cNvPr id="264" name="Group 263"/>
            <p:cNvGrpSpPr/>
            <p:nvPr/>
          </p:nvGrpSpPr>
          <p:grpSpPr>
            <a:xfrm>
              <a:off x="1646518" y="2311728"/>
              <a:ext cx="3361562" cy="1389629"/>
              <a:chOff x="5851763" y="875518"/>
              <a:chExt cx="3361562" cy="1389629"/>
            </a:xfrm>
          </p:grpSpPr>
          <p:pic>
            <p:nvPicPr>
              <p:cNvPr id="265" name="Picture 26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1763" y="875518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66" name="Picture 26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9754" y="900944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67" name="Picture 26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8667" y="92135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68" name="Picture 267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6658" y="941756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69" name="Picture 26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51059" y="964560"/>
                <a:ext cx="1371719" cy="1280271"/>
              </a:xfrm>
              <a:prstGeom prst="rect">
                <a:avLst/>
              </a:prstGeom>
            </p:spPr>
          </p:pic>
          <p:pic>
            <p:nvPicPr>
              <p:cNvPr id="270" name="Picture 26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1606" y="984876"/>
                <a:ext cx="1371719" cy="1280271"/>
              </a:xfrm>
              <a:prstGeom prst="rect">
                <a:avLst/>
              </a:prstGeom>
            </p:spPr>
          </p:pic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01" name="TextBox 300"/>
              <p:cNvSpPr txBox="1"/>
              <p:nvPr/>
            </p:nvSpPr>
            <p:spPr>
              <a:xfrm>
                <a:off x="693097" y="3316589"/>
                <a:ext cx="1477348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6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585" dirty="0"/>
                  <a:t> 6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/>
                  <a:t> </a:t>
                </a:r>
              </a:p>
            </p:txBody>
          </p:sp>
        </mc:Choice>
        <mc:Fallback>
          <p:sp>
            <p:nvSpPr>
              <p:cNvPr id="301" name="TextBox 3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097" y="3316589"/>
                <a:ext cx="1477348" cy="490134"/>
              </a:xfrm>
              <a:prstGeom prst="rect">
                <a:avLst/>
              </a:prstGeom>
              <a:blipFill>
                <a:blip r:embed="rId5"/>
                <a:stretch>
                  <a:fillRect l="-7438" t="-10000" b="-33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2" name="TextBox 301"/>
          <p:cNvSpPr txBox="1"/>
          <p:nvPr/>
        </p:nvSpPr>
        <p:spPr>
          <a:xfrm>
            <a:off x="1808497" y="3323391"/>
            <a:ext cx="147734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36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3" name="TextBox 302"/>
              <p:cNvSpPr txBox="1"/>
              <p:nvPr/>
            </p:nvSpPr>
            <p:spPr>
              <a:xfrm>
                <a:off x="693097" y="3919771"/>
                <a:ext cx="1477348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>
                    <a:ea typeface="Cambria Math" panose="02040503050406030204" pitchFamily="18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585" dirty="0"/>
                  <a:t> 6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585" dirty="0"/>
              </a:p>
            </p:txBody>
          </p:sp>
        </mc:Choice>
        <mc:Fallback>
          <p:sp>
            <p:nvSpPr>
              <p:cNvPr id="303" name="TextBox 3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097" y="3919771"/>
                <a:ext cx="1477348" cy="490134"/>
              </a:xfrm>
              <a:prstGeom prst="rect">
                <a:avLst/>
              </a:prstGeom>
              <a:blipFill>
                <a:blip r:embed="rId6"/>
                <a:stretch>
                  <a:fillRect l="-7438" t="-10000" b="-33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4" name="TextBox 303"/>
          <p:cNvSpPr txBox="1"/>
          <p:nvPr/>
        </p:nvSpPr>
        <p:spPr>
          <a:xfrm>
            <a:off x="1954578" y="3920666"/>
            <a:ext cx="1758195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216</a:t>
            </a:r>
          </a:p>
        </p:txBody>
      </p:sp>
      <p:sp>
        <p:nvSpPr>
          <p:cNvPr id="305" name="TextBox 304"/>
          <p:cNvSpPr txBox="1"/>
          <p:nvPr/>
        </p:nvSpPr>
        <p:spPr>
          <a:xfrm>
            <a:off x="4826416" y="902423"/>
            <a:ext cx="467312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Dexter jumped 216 metres.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285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01" grpId="0"/>
      <p:bldP spid="302" grpId="0"/>
      <p:bldP spid="303" grpId="0"/>
      <p:bldP spid="304" grpId="0"/>
      <p:bldP spid="3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20A4D506-C79B-7197-0FC1-09D1FB981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77" y="750296"/>
            <a:ext cx="4733309" cy="35499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41518" y="902423"/>
            <a:ext cx="467312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Dexter jumped 216 metres.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3160" y="902424"/>
            <a:ext cx="4088024" cy="59468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665816"/>
              </p:ext>
            </p:extLst>
          </p:nvPr>
        </p:nvGraphicFramePr>
        <p:xfrm>
          <a:off x="1534891" y="4057073"/>
          <a:ext cx="6096000" cy="34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39612945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55606903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60658378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06782599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31305"/>
                  </a:ext>
                </a:extLst>
              </a:tr>
            </a:tbl>
          </a:graphicData>
        </a:graphic>
      </p:graphicFrame>
      <p:sp>
        <p:nvSpPr>
          <p:cNvPr id="6" name="Right Brace 5"/>
          <p:cNvSpPr/>
          <p:nvPr/>
        </p:nvSpPr>
        <p:spPr>
          <a:xfrm rot="16200000">
            <a:off x="4365483" y="723881"/>
            <a:ext cx="434819" cy="609600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/>
          <p:cNvSpPr txBox="1"/>
          <p:nvPr/>
        </p:nvSpPr>
        <p:spPr>
          <a:xfrm>
            <a:off x="4250852" y="3108367"/>
            <a:ext cx="88785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216</a:t>
            </a:r>
          </a:p>
        </p:txBody>
      </p:sp>
      <p:sp>
        <p:nvSpPr>
          <p:cNvPr id="8" name="Right Brace 7"/>
          <p:cNvSpPr/>
          <p:nvPr/>
        </p:nvSpPr>
        <p:spPr>
          <a:xfrm rot="5400000">
            <a:off x="3673224" y="2324392"/>
            <a:ext cx="283225" cy="4559891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9" name="TextBox 8"/>
          <p:cNvSpPr txBox="1"/>
          <p:nvPr/>
        </p:nvSpPr>
        <p:spPr>
          <a:xfrm>
            <a:off x="3650993" y="4732676"/>
            <a:ext cx="63304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31578"/>
              </p:ext>
            </p:extLst>
          </p:nvPr>
        </p:nvGraphicFramePr>
        <p:xfrm>
          <a:off x="5655811" y="1597840"/>
          <a:ext cx="2320470" cy="1232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094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54732">
                <a:tc>
                  <a:txBody>
                    <a:bodyPr/>
                    <a:lstStyle/>
                    <a:p>
                      <a:pPr algn="r"/>
                      <a:endParaRPr lang="en-GB" sz="3700" dirty="0"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577764"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4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2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1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6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600" dirty="0">
                        <a:latin typeface="+mn-lt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9387" y="1808372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17128" y="1808372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19038" y="1808372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16144" y="2217194"/>
            <a:ext cx="31402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215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76224" y="3980190"/>
            <a:ext cx="1141894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54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63601" y="3980190"/>
            <a:ext cx="1141894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54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18123" y="3980190"/>
            <a:ext cx="1141894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54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91184" y="4760923"/>
            <a:ext cx="359006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Eva jumped 162 metres.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353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8" grpId="0" animBg="1"/>
      <p:bldP spid="9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698D7233-9FFD-B4A5-7AC3-36BDA066CE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77" y="750296"/>
            <a:ext cx="4733309" cy="35499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41519" y="902423"/>
            <a:ext cx="467312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Dexter jumped 216 metres.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41519" y="1385396"/>
            <a:ext cx="359006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Eva jumped 162 metres.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75920" y="1448538"/>
            <a:ext cx="4088024" cy="59468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775919" y="3271440"/>
                <a:ext cx="2144802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216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36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585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919" y="3271440"/>
                <a:ext cx="2144802" cy="490134"/>
              </a:xfrm>
              <a:prstGeom prst="rect">
                <a:avLst/>
              </a:prstGeom>
              <a:blipFill>
                <a:blip r:embed="rId4"/>
                <a:stretch>
                  <a:fillRect l="-5114" t="-1125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390355" y="3271440"/>
            <a:ext cx="214480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180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41519" y="1864874"/>
            <a:ext cx="50655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Mo jumped 180 metres.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76709" y="2529985"/>
            <a:ext cx="4088024" cy="59468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775919" y="4055211"/>
                <a:ext cx="2144802" cy="8879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162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5,300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919" y="4055211"/>
                <a:ext cx="2144802" cy="887935"/>
              </a:xfrm>
              <a:prstGeom prst="rect">
                <a:avLst/>
              </a:prstGeom>
              <a:blipFill>
                <a:blip r:embed="rId5"/>
                <a:stretch>
                  <a:fillRect l="-5114" t="-5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5136705" y="4021580"/>
                <a:ext cx="2771258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5,300 cm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53 m</a:t>
                </a: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705" y="4021580"/>
                <a:ext cx="2771258" cy="490134"/>
              </a:xfrm>
              <a:prstGeom prst="rect">
                <a:avLst/>
              </a:prstGeom>
              <a:blipFill>
                <a:blip r:embed="rId6"/>
                <a:stretch>
                  <a:fillRect l="-3965" t="-1125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775918" y="4055211"/>
                <a:ext cx="2144802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22041">
                  <a:defRPr/>
                </a:pPr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162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53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918" y="4055211"/>
                <a:ext cx="2144802" cy="490134"/>
              </a:xfrm>
              <a:prstGeom prst="rect">
                <a:avLst/>
              </a:prstGeom>
              <a:blipFill>
                <a:blip r:embed="rId7"/>
                <a:stretch>
                  <a:fillRect l="-5114"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421108" y="4055211"/>
            <a:ext cx="214480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215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1518" y="2288498"/>
            <a:ext cx="50655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Dora jumped 215 metres.</a:t>
            </a:r>
          </a:p>
        </p:txBody>
      </p:sp>
      <p:sp>
        <p:nvSpPr>
          <p:cNvPr id="15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637834" y="3607639"/>
            <a:ext cx="2592000" cy="152861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846" dirty="0"/>
              <a:t>Who jumped the furthest? </a:t>
            </a:r>
          </a:p>
          <a:p>
            <a:pPr algn="ctr"/>
            <a:r>
              <a:rPr lang="en-GB" sz="1846" dirty="0"/>
              <a:t>By how many metres?</a:t>
            </a:r>
          </a:p>
        </p:txBody>
      </p:sp>
      <p:sp>
        <p:nvSpPr>
          <p:cNvPr id="16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3279026" y="3607639"/>
            <a:ext cx="2592000" cy="152861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846" dirty="0"/>
              <a:t>What is the difference between the longest and shortest jump?</a:t>
            </a:r>
          </a:p>
        </p:txBody>
      </p:sp>
      <p:sp>
        <p:nvSpPr>
          <p:cNvPr id="17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5969410" y="3590969"/>
            <a:ext cx="2592000" cy="152861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846" dirty="0"/>
              <a:t>We have a late entry! Annie’s jump becomes the third longest jump. What could the distance be?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604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6" grpId="0"/>
      <p:bldP spid="6" grpId="1"/>
      <p:bldP spid="7" grpId="0"/>
      <p:bldP spid="7" grpId="1"/>
      <p:bldP spid="8" grpId="0"/>
      <p:bldP spid="9" grpId="0" animBg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9218" y="765883"/>
            <a:ext cx="8070350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On a winter school trip, children are allowed to choose 2 of the following activities to try.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2646" y="1862336"/>
            <a:ext cx="1454397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Sledging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71784" y="1862335"/>
            <a:ext cx="218260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Snowboarding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9134" y="1862334"/>
            <a:ext cx="218260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Skiing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94474" y="1851391"/>
            <a:ext cx="218260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Tobogganing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9895" y="3406827"/>
            <a:ext cx="807035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How many different possible combinations are there?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249" y="4198338"/>
            <a:ext cx="689580" cy="6895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57216" y="4330052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6A3F65-DF73-44DB-A64F-E0D26CD5A36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10529" y="2442184"/>
            <a:ext cx="1350498" cy="599284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 rot="810594">
            <a:off x="2707061" y="2594886"/>
            <a:ext cx="1701874" cy="36535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84" y="2205661"/>
            <a:ext cx="1069787" cy="11438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899" y="2240758"/>
            <a:ext cx="951079" cy="11660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39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263464"/>
              </p:ext>
            </p:extLst>
          </p:nvPr>
        </p:nvGraphicFramePr>
        <p:xfrm>
          <a:off x="1524000" y="2299429"/>
          <a:ext cx="6096000" cy="29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9660894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8824447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0040006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48367341"/>
                    </a:ext>
                  </a:extLst>
                </a:gridCol>
              </a:tblGrid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651328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900890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423622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482854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788329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118399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995595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58477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19218" y="765883"/>
            <a:ext cx="8070350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On a winter school trip, children are allowed to choose 2 of the following activities to try.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2646" y="1862336"/>
            <a:ext cx="1454397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Sledging</a:t>
            </a:r>
            <a:r>
              <a:rPr lang="en-GB" sz="2215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71784" y="1862335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Snowboarding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9134" y="1862334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Skiing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94474" y="1851391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Tobogganing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53937" y="2617866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4" name="TextBox 13"/>
          <p:cNvSpPr txBox="1"/>
          <p:nvPr/>
        </p:nvSpPr>
        <p:spPr>
          <a:xfrm>
            <a:off x="3463089" y="2617866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5" name="TextBox 14"/>
          <p:cNvSpPr txBox="1"/>
          <p:nvPr/>
        </p:nvSpPr>
        <p:spPr>
          <a:xfrm>
            <a:off x="1965338" y="2995165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6" name="TextBox 15"/>
          <p:cNvSpPr txBox="1"/>
          <p:nvPr/>
        </p:nvSpPr>
        <p:spPr>
          <a:xfrm>
            <a:off x="5055334" y="2995165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7" name="TextBox 16"/>
          <p:cNvSpPr txBox="1"/>
          <p:nvPr/>
        </p:nvSpPr>
        <p:spPr>
          <a:xfrm>
            <a:off x="1951914" y="3384337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8" name="TextBox 17"/>
          <p:cNvSpPr txBox="1"/>
          <p:nvPr/>
        </p:nvSpPr>
        <p:spPr>
          <a:xfrm>
            <a:off x="6647580" y="3384337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9" name="TextBox 18"/>
          <p:cNvSpPr txBox="1"/>
          <p:nvPr/>
        </p:nvSpPr>
        <p:spPr>
          <a:xfrm>
            <a:off x="3463089" y="3751689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0" name="TextBox 19"/>
          <p:cNvSpPr txBox="1"/>
          <p:nvPr/>
        </p:nvSpPr>
        <p:spPr>
          <a:xfrm>
            <a:off x="5055333" y="3751689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1" name="TextBox 20"/>
          <p:cNvSpPr txBox="1"/>
          <p:nvPr/>
        </p:nvSpPr>
        <p:spPr>
          <a:xfrm>
            <a:off x="3461063" y="4114693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2" name="TextBox 21"/>
          <p:cNvSpPr txBox="1"/>
          <p:nvPr/>
        </p:nvSpPr>
        <p:spPr>
          <a:xfrm>
            <a:off x="6647578" y="4114693"/>
            <a:ext cx="47582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3" name="TextBox 22"/>
          <p:cNvSpPr txBox="1"/>
          <p:nvPr/>
        </p:nvSpPr>
        <p:spPr>
          <a:xfrm>
            <a:off x="5053308" y="448424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4" name="TextBox 23"/>
          <p:cNvSpPr txBox="1"/>
          <p:nvPr/>
        </p:nvSpPr>
        <p:spPr>
          <a:xfrm>
            <a:off x="6657969" y="448424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5" name="TextBox 24"/>
          <p:cNvSpPr txBox="1"/>
          <p:nvPr/>
        </p:nvSpPr>
        <p:spPr>
          <a:xfrm>
            <a:off x="621553" y="760733"/>
            <a:ext cx="807035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There are 6 possible combinations.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42628" y="1115662"/>
            <a:ext cx="8070350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Ice canoeing has now become a possible activity!</a:t>
            </a:r>
          </a:p>
          <a:p>
            <a:pPr algn="ctr"/>
            <a:r>
              <a:rPr lang="en-GB" sz="2215" dirty="0"/>
              <a:t>How many different possible combinations are there now?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0769" y="1696712"/>
            <a:ext cx="689580" cy="68958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21586" y="1822980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635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-1.11111E-6 L 0.08782 0.06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1" y="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2.96296E-6 L 0.03653 0.067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2.96296E-6 L -0.04872 0.0673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6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1.11111E-6 L -0.10064 0.071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2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90080"/>
              </p:ext>
            </p:extLst>
          </p:nvPr>
        </p:nvGraphicFramePr>
        <p:xfrm>
          <a:off x="732853" y="858745"/>
          <a:ext cx="6096000" cy="4063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9660894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8824447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0040006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48367341"/>
                    </a:ext>
                  </a:extLst>
                </a:gridCol>
              </a:tblGrid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651328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900890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423622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482854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788329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118399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995595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584775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699958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035781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513509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21712" y="807977"/>
            <a:ext cx="1454397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Sledging</a:t>
            </a:r>
            <a:r>
              <a:rPr lang="en-GB" sz="2215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39094" y="853467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Snowboarding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88471" y="853467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Skiing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70329" y="853467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Tobogganing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62790" y="1177181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4" name="TextBox 13"/>
          <p:cNvSpPr txBox="1"/>
          <p:nvPr/>
        </p:nvSpPr>
        <p:spPr>
          <a:xfrm>
            <a:off x="2671941" y="1177181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5" name="TextBox 14"/>
          <p:cNvSpPr txBox="1"/>
          <p:nvPr/>
        </p:nvSpPr>
        <p:spPr>
          <a:xfrm>
            <a:off x="1174191" y="1576846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6" name="TextBox 15"/>
          <p:cNvSpPr txBox="1"/>
          <p:nvPr/>
        </p:nvSpPr>
        <p:spPr>
          <a:xfrm>
            <a:off x="4264187" y="1554480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7" name="TextBox 16"/>
          <p:cNvSpPr txBox="1"/>
          <p:nvPr/>
        </p:nvSpPr>
        <p:spPr>
          <a:xfrm>
            <a:off x="1160767" y="1943652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8" name="TextBox 17"/>
          <p:cNvSpPr txBox="1"/>
          <p:nvPr/>
        </p:nvSpPr>
        <p:spPr>
          <a:xfrm>
            <a:off x="5856433" y="1954793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19" name="TextBox 18"/>
          <p:cNvSpPr txBox="1"/>
          <p:nvPr/>
        </p:nvSpPr>
        <p:spPr>
          <a:xfrm>
            <a:off x="2671941" y="2311004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0" name="TextBox 19"/>
          <p:cNvSpPr txBox="1"/>
          <p:nvPr/>
        </p:nvSpPr>
        <p:spPr>
          <a:xfrm>
            <a:off x="4264186" y="2311004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1" name="TextBox 20"/>
          <p:cNvSpPr txBox="1"/>
          <p:nvPr/>
        </p:nvSpPr>
        <p:spPr>
          <a:xfrm>
            <a:off x="2669916" y="267400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2" name="TextBox 21"/>
          <p:cNvSpPr txBox="1"/>
          <p:nvPr/>
        </p:nvSpPr>
        <p:spPr>
          <a:xfrm>
            <a:off x="5856431" y="2674008"/>
            <a:ext cx="47582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3" name="TextBox 22"/>
          <p:cNvSpPr txBox="1"/>
          <p:nvPr/>
        </p:nvSpPr>
        <p:spPr>
          <a:xfrm>
            <a:off x="4262161" y="302656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24" name="TextBox 23"/>
          <p:cNvSpPr txBox="1"/>
          <p:nvPr/>
        </p:nvSpPr>
        <p:spPr>
          <a:xfrm>
            <a:off x="5866822" y="302656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017482"/>
              </p:ext>
            </p:extLst>
          </p:nvPr>
        </p:nvGraphicFramePr>
        <p:xfrm>
          <a:off x="6820095" y="858745"/>
          <a:ext cx="1531629" cy="4063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1629">
                  <a:extLst>
                    <a:ext uri="{9D8B030D-6E8A-4147-A177-3AD203B41FA5}">
                      <a16:colId xmlns:a16="http://schemas.microsoft.com/office/drawing/2014/main" val="2794843950"/>
                    </a:ext>
                  </a:extLst>
                </a:gridCol>
              </a:tblGrid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842910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714967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193117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19976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291578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011635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0865158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4224997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511726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3052433"/>
                  </a:ext>
                </a:extLst>
              </a:tr>
              <a:tr h="36944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073929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6477217" y="853467"/>
            <a:ext cx="2182608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Ice canoeing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08967" y="3433120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39" name="TextBox 38"/>
          <p:cNvSpPr txBox="1"/>
          <p:nvPr/>
        </p:nvSpPr>
        <p:spPr>
          <a:xfrm>
            <a:off x="7332225" y="3433120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0" name="TextBox 39"/>
          <p:cNvSpPr txBox="1"/>
          <p:nvPr/>
        </p:nvSpPr>
        <p:spPr>
          <a:xfrm>
            <a:off x="2821282" y="379546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1" name="TextBox 40"/>
          <p:cNvSpPr txBox="1"/>
          <p:nvPr/>
        </p:nvSpPr>
        <p:spPr>
          <a:xfrm>
            <a:off x="7332225" y="3795468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2" name="TextBox 41"/>
          <p:cNvSpPr txBox="1"/>
          <p:nvPr/>
        </p:nvSpPr>
        <p:spPr>
          <a:xfrm>
            <a:off x="4269312" y="4157792"/>
            <a:ext cx="47190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3" name="TextBox 42"/>
          <p:cNvSpPr txBox="1"/>
          <p:nvPr/>
        </p:nvSpPr>
        <p:spPr>
          <a:xfrm>
            <a:off x="7340799" y="4157792"/>
            <a:ext cx="48621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4" name="TextBox 43"/>
          <p:cNvSpPr txBox="1"/>
          <p:nvPr/>
        </p:nvSpPr>
        <p:spPr>
          <a:xfrm>
            <a:off x="5864061" y="4521228"/>
            <a:ext cx="47190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5" name="TextBox 44"/>
          <p:cNvSpPr txBox="1"/>
          <p:nvPr/>
        </p:nvSpPr>
        <p:spPr>
          <a:xfrm>
            <a:off x="7332567" y="4521228"/>
            <a:ext cx="47190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ym typeface="Wingdings" panose="05000000000000000000" pitchFamily="2" charset="2"/>
              </a:rPr>
              <a:t></a:t>
            </a:r>
            <a:endParaRPr lang="en-GB" sz="2585" dirty="0"/>
          </a:p>
        </p:txBody>
      </p:sp>
      <p:sp>
        <p:nvSpPr>
          <p:cNvPr id="46" name="TextBox 45"/>
          <p:cNvSpPr txBox="1"/>
          <p:nvPr/>
        </p:nvSpPr>
        <p:spPr>
          <a:xfrm>
            <a:off x="444600" y="4878598"/>
            <a:ext cx="807035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There are 10 possible combinations.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3983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21552" y="973808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6 combinations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2" y="973808"/>
                <a:ext cx="8070350" cy="433196"/>
              </a:xfrm>
              <a:prstGeom prst="rect">
                <a:avLst/>
              </a:prstGeom>
              <a:blipFill>
                <a:blip r:embed="rId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621552" y="1660643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5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10 combinations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2" y="1660643"/>
                <a:ext cx="8070350" cy="433196"/>
              </a:xfrm>
              <a:prstGeom prst="rect">
                <a:avLst/>
              </a:prstGeom>
              <a:blipFill>
                <a:blip r:embed="rId4"/>
                <a:stretch>
                  <a:fillRect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621552" y="2362392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6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? combinations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2" y="2362392"/>
                <a:ext cx="8070350" cy="433196"/>
              </a:xfrm>
              <a:prstGeom prst="rect">
                <a:avLst/>
              </a:prstGeom>
              <a:blipFill>
                <a:blip r:embed="rId5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621552" y="3064141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7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? combinations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2" y="3064141"/>
                <a:ext cx="8070350" cy="433196"/>
              </a:xfrm>
              <a:prstGeom prst="rect">
                <a:avLst/>
              </a:prstGeom>
              <a:blipFill>
                <a:blip r:embed="rId6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1551" y="3765890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10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? combinations</a:t>
                </a: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1" y="3765890"/>
                <a:ext cx="8070350" cy="433196"/>
              </a:xfrm>
              <a:prstGeom prst="rect">
                <a:avLst/>
              </a:prstGeom>
              <a:blipFill>
                <a:blip r:embed="rId7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621552" y="4472610"/>
                <a:ext cx="8070350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20 activities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15" dirty="0"/>
                  <a:t> ? combinations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52" y="4472610"/>
                <a:ext cx="8070350" cy="433196"/>
              </a:xfrm>
              <a:prstGeom prst="rect">
                <a:avLst/>
              </a:prstGeom>
              <a:blipFill>
                <a:blip r:embed="rId8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2034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6|4.6|2.9|5.1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2|7|2.5|5.8|7.3|2|3.9|1.3|10.2|1.6|1.1|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3|5.1|5.8|5.4|5.9|7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7.8|1.7|0.7|0.8|0.7|0.7|0.7|0.7|2.6|2.6|0.7|0.7|0.7|0.8|1.9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8.9|1.1|0.8|0.6|1.1|5|3.1|1.3|1.3|1.2|3|4.7|1.3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6|3.2|4|1.2|2.5|1.3|1.3|4.4|4.3|18.2|5.9|1.6|1.5|2.6|4.8|8.8|1.7|4.4|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.2|1.4|1.5|2.2|1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3|1.7|1.5|2.4|4|1.7|1.9|0.7|1.5|0.9|4.1|6.4|1.3|1.2|7.2|3.2|9.5|1.8|4.1|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8.9|1.1|1.2|1.1|1.4|1.1|1.2|1.2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9|9.3|17.8|3|2.2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E50DCF-37B0-40E0-8911-A7B4E0A7F4F9}">
  <ds:schemaRefs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purl.org/dc/elements/1.1/"/>
    <ds:schemaRef ds:uri="http://purl.org/dc/terms/"/>
    <ds:schemaRef ds:uri="http://www.w3.org/XML/1998/namespace"/>
    <ds:schemaRef ds:uri="http://purl.org/dc/dcmitype/"/>
    <ds:schemaRef ds:uri="http://schemas.openxmlformats.org/package/2006/metadata/core-properties"/>
    <ds:schemaRef ds:uri="cee99ee9-287b-4f9a-957c-ba5ae7375c9a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30FFCB5-E545-4984-B3AE-E07A668EF5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1363</TotalTime>
  <Words>417</Words>
  <Application>Microsoft Office PowerPoint</Application>
  <PresentationFormat>On-screen Show (4:3)</PresentationFormat>
  <Paragraphs>125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KG Primary Penmanship</vt:lpstr>
      <vt:lpstr>Wingdings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Johnstone</cp:lastModifiedBy>
  <cp:revision>109</cp:revision>
  <dcterms:created xsi:type="dcterms:W3CDTF">2019-10-15T10:24:11Z</dcterms:created>
  <dcterms:modified xsi:type="dcterms:W3CDTF">2025-12-09T16:19:49Z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